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2AB5-195F-43B2-BC4F-DFE8E634760C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2E0E-F09E-4AB5-91B3-5A4AC01B02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346076"/>
            <a:ext cx="8377766" cy="628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shahed</dc:creator>
  <cp:lastModifiedBy>shahed</cp:lastModifiedBy>
  <cp:revision>1</cp:revision>
  <dcterms:created xsi:type="dcterms:W3CDTF">2014-06-09T10:20:54Z</dcterms:created>
  <dcterms:modified xsi:type="dcterms:W3CDTF">2014-06-09T10:21:24Z</dcterms:modified>
</cp:coreProperties>
</file>